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256" r:id="rId3"/>
    <p:sldId id="266" r:id="rId4"/>
    <p:sldId id="268" r:id="rId5"/>
    <p:sldId id="269" r:id="rId6"/>
    <p:sldId id="258" r:id="rId7"/>
    <p:sldId id="271" r:id="rId8"/>
    <p:sldId id="274" r:id="rId9"/>
    <p:sldId id="273" r:id="rId10"/>
    <p:sldId id="272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E8E"/>
    <a:srgbClr val="4B4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07" autoAdjust="0"/>
  </p:normalViewPr>
  <p:slideViewPr>
    <p:cSldViewPr>
      <p:cViewPr>
        <p:scale>
          <a:sx n="66" d="100"/>
          <a:sy n="66" d="100"/>
        </p:scale>
        <p:origin x="456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4C603-AA7D-4AA1-A654-D0EBEE713954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06057-05A5-4C57-BA75-F64DE2E9B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6057-05A5-4C57-BA75-F64DE2E9B8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2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6057-05A5-4C57-BA75-F64DE2E9B8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6057-05A5-4C57-BA75-F64DE2E9B8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1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7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7.png"/><Relationship Id="rId21" Type="http://schemas.openxmlformats.org/officeDocument/2006/relationships/image" Target="../media/image60.png"/><Relationship Id="rId7" Type="http://schemas.openxmlformats.org/officeDocument/2006/relationships/image" Target="../media/image50.png"/><Relationship Id="rId12" Type="http://schemas.openxmlformats.org/officeDocument/2006/relationships/hyperlink" Target="http://211.62.99.57:8081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7.png"/><Relationship Id="rId19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6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4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6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6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5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5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315" y="-111972"/>
            <a:ext cx="18587029" cy="10509658"/>
            <a:chOff x="-301315" y="-111972"/>
            <a:chExt cx="18587029" cy="10509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1315" y="-111972"/>
              <a:ext cx="18587029" cy="10509658"/>
            </a:xfrm>
            <a:prstGeom prst="rect">
              <a:avLst/>
            </a:prstGeom>
          </p:spPr>
        </p:pic>
      </p:grpSp>
      <p:pic>
        <p:nvPicPr>
          <p:cNvPr id="10" name="Object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6666" y="6219390"/>
            <a:ext cx="10451066" cy="2296952"/>
          </a:xfrm>
          <a:prstGeom prst="rect">
            <a:avLst/>
          </a:prstGeom>
        </p:spPr>
      </p:pic>
      <p:pic>
        <p:nvPicPr>
          <p:cNvPr id="11" name="Object 3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96400" y="8489736"/>
            <a:ext cx="5980518" cy="19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315" y="-111972"/>
            <a:ext cx="18587029" cy="10509658"/>
            <a:chOff x="-301315" y="-111972"/>
            <a:chExt cx="18587029" cy="10509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1315" y="-111972"/>
              <a:ext cx="18587029" cy="10509658"/>
            </a:xfrm>
            <a:prstGeom prst="rect">
              <a:avLst/>
            </a:prstGeom>
          </p:spPr>
        </p:pic>
      </p:grpSp>
      <p:pic>
        <p:nvPicPr>
          <p:cNvPr id="6" name="Object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6667500"/>
            <a:ext cx="5165275" cy="24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9080" y="2699124"/>
            <a:ext cx="13782924" cy="5540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6851" y="2368269"/>
            <a:ext cx="13232013" cy="5549175"/>
            <a:chOff x="2526851" y="2368269"/>
            <a:chExt cx="13232013" cy="55491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6851" y="2368269"/>
              <a:ext cx="13232013" cy="554917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1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pic>
        <p:nvPicPr>
          <p:cNvPr id="14" name="Object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540000">
            <a:off x="16516800" y="9259200"/>
            <a:ext cx="1220357" cy="428595"/>
          </a:xfrm>
          <a:prstGeom prst="rect">
            <a:avLst/>
          </a:prstGeom>
        </p:spPr>
      </p:pic>
      <p:pic>
        <p:nvPicPr>
          <p:cNvPr id="13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000" y="288000"/>
            <a:ext cx="3827033" cy="1079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8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31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1602" y="1658069"/>
            <a:ext cx="4246984" cy="1461537"/>
          </a:xfrm>
          <a:prstGeom prst="rect">
            <a:avLst/>
          </a:prstGeom>
        </p:spPr>
      </p:pic>
      <p:pic>
        <p:nvPicPr>
          <p:cNvPr id="32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9386" y="2120896"/>
            <a:ext cx="2454537" cy="1593822"/>
          </a:xfrm>
          <a:prstGeom prst="rect">
            <a:avLst/>
          </a:prstGeom>
        </p:spPr>
      </p:pic>
      <p:pic>
        <p:nvPicPr>
          <p:cNvPr id="33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7754" y="3138945"/>
            <a:ext cx="1960451" cy="1593822"/>
          </a:xfrm>
          <a:prstGeom prst="rect">
            <a:avLst/>
          </a:prstGeom>
        </p:spPr>
      </p:pic>
      <p:pic>
        <p:nvPicPr>
          <p:cNvPr id="34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7481" y="5350085"/>
            <a:ext cx="2445013" cy="1603346"/>
          </a:xfrm>
          <a:prstGeom prst="rect">
            <a:avLst/>
          </a:prstGeom>
        </p:spPr>
      </p:pic>
      <p:pic>
        <p:nvPicPr>
          <p:cNvPr id="35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7481" y="3635802"/>
            <a:ext cx="1428270" cy="1584299"/>
          </a:xfrm>
          <a:prstGeom prst="rect">
            <a:avLst/>
          </a:prstGeom>
        </p:spPr>
      </p:pic>
      <p:pic>
        <p:nvPicPr>
          <p:cNvPr id="36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8182" y="4473455"/>
            <a:ext cx="2454537" cy="1593822"/>
          </a:xfrm>
          <a:prstGeom prst="rect">
            <a:avLst/>
          </a:prstGeom>
        </p:spPr>
      </p:pic>
      <p:pic>
        <p:nvPicPr>
          <p:cNvPr id="37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6053" y="5685426"/>
            <a:ext cx="2620518" cy="1574775"/>
          </a:xfrm>
          <a:prstGeom prst="rect">
            <a:avLst/>
          </a:prstGeom>
        </p:spPr>
      </p:pic>
      <p:pic>
        <p:nvPicPr>
          <p:cNvPr id="38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5781" y="6904039"/>
            <a:ext cx="4068099" cy="1461537"/>
          </a:xfrm>
          <a:prstGeom prst="rect">
            <a:avLst/>
          </a:prstGeom>
        </p:spPr>
      </p:pic>
      <p:grpSp>
        <p:nvGrpSpPr>
          <p:cNvPr id="39" name="그룹 1002"/>
          <p:cNvGrpSpPr/>
          <p:nvPr/>
        </p:nvGrpSpPr>
        <p:grpSpPr>
          <a:xfrm>
            <a:off x="4088634" y="1858781"/>
            <a:ext cx="10108446" cy="6317779"/>
            <a:chOff x="4088634" y="1858781"/>
            <a:chExt cx="10108446" cy="6317779"/>
          </a:xfrm>
        </p:grpSpPr>
        <p:pic>
          <p:nvPicPr>
            <p:cNvPr id="40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8634" y="1858781"/>
              <a:ext cx="10108446" cy="6317779"/>
            </a:xfrm>
            <a:prstGeom prst="rect">
              <a:avLst/>
            </a:prstGeom>
          </p:spPr>
        </p:pic>
      </p:grpSp>
      <p:grpSp>
        <p:nvGrpSpPr>
          <p:cNvPr id="41" name="그룹 1003"/>
          <p:cNvGrpSpPr/>
          <p:nvPr/>
        </p:nvGrpSpPr>
        <p:grpSpPr>
          <a:xfrm>
            <a:off x="2526851" y="2368269"/>
            <a:ext cx="13232013" cy="5549175"/>
            <a:chOff x="2526851" y="2368269"/>
            <a:chExt cx="13232013" cy="5549175"/>
          </a:xfrm>
        </p:grpSpPr>
        <p:pic>
          <p:nvPicPr>
            <p:cNvPr id="42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26851" y="2368269"/>
              <a:ext cx="13232013" cy="5549175"/>
            </a:xfrm>
            <a:prstGeom prst="rect">
              <a:avLst/>
            </a:prstGeom>
          </p:spPr>
        </p:pic>
      </p:grpSp>
      <p:pic>
        <p:nvPicPr>
          <p:cNvPr id="24" name="Object 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pic>
        <p:nvPicPr>
          <p:cNvPr id="23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21540000">
            <a:off x="16516800" y="9259200"/>
            <a:ext cx="1239405" cy="428595"/>
          </a:xfrm>
          <a:prstGeom prst="rect">
            <a:avLst/>
          </a:prstGeom>
        </p:spPr>
      </p:pic>
      <p:pic>
        <p:nvPicPr>
          <p:cNvPr id="30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2000" y="288000"/>
            <a:ext cx="3438605" cy="107999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546351" y="2013188"/>
            <a:ext cx="15469637" cy="5209118"/>
            <a:chOff x="1546351" y="2013188"/>
            <a:chExt cx="15469637" cy="5209118"/>
          </a:xfrm>
        </p:grpSpPr>
        <p:grpSp>
          <p:nvGrpSpPr>
            <p:cNvPr id="47" name="그룹 1004"/>
            <p:cNvGrpSpPr/>
            <p:nvPr/>
          </p:nvGrpSpPr>
          <p:grpSpPr>
            <a:xfrm>
              <a:off x="1546351" y="2102857"/>
              <a:ext cx="15353147" cy="5119449"/>
              <a:chOff x="1546351" y="2102857"/>
              <a:chExt cx="15353147" cy="5119449"/>
            </a:xfrm>
          </p:grpSpPr>
          <p:pic>
            <p:nvPicPr>
              <p:cNvPr id="48" name="Object 2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1546351" y="2102857"/>
                <a:ext cx="15353147" cy="5119449"/>
              </a:xfrm>
              <a:prstGeom prst="rect">
                <a:avLst/>
              </a:prstGeom>
            </p:spPr>
          </p:pic>
        </p:grpSp>
        <p:pic>
          <p:nvPicPr>
            <p:cNvPr id="49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1662" y="2013188"/>
              <a:ext cx="4767756" cy="1840213"/>
            </a:xfrm>
            <a:prstGeom prst="rect">
              <a:avLst/>
            </a:prstGeom>
          </p:spPr>
        </p:pic>
        <p:pic>
          <p:nvPicPr>
            <p:cNvPr id="50" name="Object 2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0014" y="4471337"/>
              <a:ext cx="15445974" cy="1846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7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659007" y="-993463"/>
            <a:ext cx="35603728" cy="11928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77200" y="5398513"/>
            <a:ext cx="2160000" cy="180000"/>
            <a:chOff x="8043527" y="4647619"/>
            <a:chExt cx="2222055" cy="1734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3527" y="4647619"/>
              <a:ext cx="2222055" cy="173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5400" y="3491358"/>
            <a:ext cx="2160000" cy="180000"/>
            <a:chOff x="1343889" y="2740464"/>
            <a:chExt cx="2251293" cy="16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889" y="2740464"/>
              <a:ext cx="2251293" cy="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2200" y="4124440"/>
            <a:ext cx="3276000" cy="169524"/>
            <a:chOff x="3509468" y="3373546"/>
            <a:chExt cx="3401760" cy="16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9468" y="3373546"/>
              <a:ext cx="3401760" cy="16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7000" y="6076080"/>
            <a:ext cx="2160000" cy="180000"/>
            <a:chOff x="10243385" y="5325186"/>
            <a:chExt cx="2222055" cy="173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3385" y="5325186"/>
              <a:ext cx="2222055" cy="173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96800" y="6732594"/>
            <a:ext cx="4392000" cy="180000"/>
            <a:chOff x="12465440" y="5985034"/>
            <a:chExt cx="4451357" cy="16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5440" y="5985034"/>
              <a:ext cx="4451357" cy="169524"/>
            </a:xfrm>
            <a:prstGeom prst="rect">
              <a:avLst/>
            </a:prstGeom>
          </p:spPr>
        </p:pic>
      </p:grpSp>
      <p:grpSp>
        <p:nvGrpSpPr>
          <p:cNvPr id="27" name="그룹 1002"/>
          <p:cNvGrpSpPr/>
          <p:nvPr/>
        </p:nvGrpSpPr>
        <p:grpSpPr>
          <a:xfrm>
            <a:off x="6923278" y="4750099"/>
            <a:ext cx="1080000" cy="179721"/>
            <a:chOff x="2455778" y="2678434"/>
            <a:chExt cx="862995" cy="179721"/>
          </a:xfrm>
        </p:grpSpPr>
        <p:pic>
          <p:nvPicPr>
            <p:cNvPr id="29" name="Object 6"/>
            <p:cNvPicPr>
              <a:picLocks noChangeAspect="1"/>
            </p:cNvPicPr>
            <p:nvPr/>
          </p:nvPicPr>
          <p:blipFill rotWithShape="1">
            <a:blip r:embed="rId5" cstate="print"/>
            <a:srcRect l="50611" t="-36591" b="-1"/>
            <a:stretch/>
          </p:blipFill>
          <p:spPr>
            <a:xfrm>
              <a:off x="2455778" y="2678434"/>
              <a:ext cx="862995" cy="179721"/>
            </a:xfrm>
            <a:prstGeom prst="rect">
              <a:avLst/>
            </a:prstGeom>
          </p:spPr>
        </p:pic>
      </p:grpSp>
      <p:grpSp>
        <p:nvGrpSpPr>
          <p:cNvPr id="31" name="그룹 1002"/>
          <p:cNvGrpSpPr/>
          <p:nvPr/>
        </p:nvGrpSpPr>
        <p:grpSpPr>
          <a:xfrm>
            <a:off x="16962853" y="7378448"/>
            <a:ext cx="1044000" cy="179721"/>
            <a:chOff x="2455778" y="2678434"/>
            <a:chExt cx="862995" cy="179721"/>
          </a:xfrm>
        </p:grpSpPr>
        <p:pic>
          <p:nvPicPr>
            <p:cNvPr id="32" name="Object 6"/>
            <p:cNvPicPr>
              <a:picLocks noChangeAspect="1"/>
            </p:cNvPicPr>
            <p:nvPr/>
          </p:nvPicPr>
          <p:blipFill rotWithShape="1">
            <a:blip r:embed="rId5" cstate="print"/>
            <a:srcRect l="50611" t="-36591" b="-1"/>
            <a:stretch/>
          </p:blipFill>
          <p:spPr>
            <a:xfrm>
              <a:off x="2455778" y="2678434"/>
              <a:ext cx="862995" cy="179721"/>
            </a:xfrm>
            <a:prstGeom prst="rect">
              <a:avLst/>
            </a:prstGeom>
          </p:spPr>
        </p:pic>
      </p:grpSp>
      <p:grpSp>
        <p:nvGrpSpPr>
          <p:cNvPr id="36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7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38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sp>
        <p:nvSpPr>
          <p:cNvPr id="22" name="모서리가 둥근 사각형 설명선 21"/>
          <p:cNvSpPr/>
          <p:nvPr/>
        </p:nvSpPr>
        <p:spPr>
          <a:xfrm>
            <a:off x="7108331" y="4276244"/>
            <a:ext cx="573570" cy="473601"/>
          </a:xfrm>
          <a:prstGeom prst="wedgeRoundRectCallout">
            <a:avLst>
              <a:gd name="adj1" fmla="val -7105"/>
              <a:gd name="adj2" fmla="val 66791"/>
              <a:gd name="adj3" fmla="val 16667"/>
            </a:avLst>
          </a:prstGeom>
          <a:blipFill>
            <a:blip r:embed="rId10"/>
            <a:stretch>
              <a:fillRect/>
            </a:stretch>
          </a:blipFill>
          <a:ln w="12700">
            <a:solidFill>
              <a:srgbClr val="4F5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8207752" y="4839959"/>
            <a:ext cx="571859" cy="505192"/>
          </a:xfrm>
          <a:prstGeom prst="wedgeRoundRectCallout">
            <a:avLst>
              <a:gd name="adj1" fmla="val -20833"/>
              <a:gd name="adj2" fmla="val 60515"/>
              <a:gd name="adj3" fmla="val 16667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8923200" y="4829062"/>
            <a:ext cx="1440000" cy="505192"/>
          </a:xfrm>
          <a:prstGeom prst="wedgeRoundRectCallout">
            <a:avLst>
              <a:gd name="adj1" fmla="val -13778"/>
              <a:gd name="adj2" fmla="val 65014"/>
              <a:gd name="adj3" fmla="val 16667"/>
            </a:avLst>
          </a:prstGeom>
          <a:blipFill>
            <a:blip r:embed="rId12"/>
            <a:stretch>
              <a:fillRect/>
            </a:stretch>
          </a:blipFill>
          <a:ln w="12700">
            <a:solidFill>
              <a:srgbClr val="4F5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11030439" y="5356243"/>
            <a:ext cx="673121" cy="606242"/>
          </a:xfrm>
          <a:prstGeom prst="wedgeRoundRectCallou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13659483" y="5890789"/>
            <a:ext cx="1295400" cy="685800"/>
          </a:xfrm>
          <a:prstGeom prst="wedgeRoundRectCallout">
            <a:avLst>
              <a:gd name="adj1" fmla="val -14951"/>
              <a:gd name="adj2" fmla="val 60648"/>
              <a:gd name="adj3" fmla="val 16667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21540000">
            <a:off x="16516800" y="9259200"/>
            <a:ext cx="1239405" cy="428595"/>
          </a:xfrm>
          <a:prstGeom prst="rect">
            <a:avLst/>
          </a:prstGeom>
        </p:spPr>
      </p:pic>
      <p:grpSp>
        <p:nvGrpSpPr>
          <p:cNvPr id="48" name="그룹 1009"/>
          <p:cNvGrpSpPr/>
          <p:nvPr/>
        </p:nvGrpSpPr>
        <p:grpSpPr>
          <a:xfrm>
            <a:off x="10151058" y="6451699"/>
            <a:ext cx="3105003" cy="2384512"/>
            <a:chOff x="9545243" y="5762013"/>
            <a:chExt cx="3105003" cy="2384512"/>
          </a:xfrm>
        </p:grpSpPr>
        <p:grpSp>
          <p:nvGrpSpPr>
            <p:cNvPr id="49" name="그룹 1010"/>
            <p:cNvGrpSpPr/>
            <p:nvPr/>
          </p:nvGrpSpPr>
          <p:grpSpPr>
            <a:xfrm>
              <a:off x="9545243" y="5762013"/>
              <a:ext cx="3105003" cy="2384512"/>
              <a:chOff x="9545243" y="5762013"/>
              <a:chExt cx="3105003" cy="2384512"/>
            </a:xfrm>
          </p:grpSpPr>
          <p:pic>
            <p:nvPicPr>
              <p:cNvPr id="51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9545243" y="5762013"/>
                <a:ext cx="3105003" cy="2384512"/>
              </a:xfrm>
              <a:prstGeom prst="rect">
                <a:avLst/>
              </a:prstGeom>
            </p:spPr>
          </p:pic>
        </p:grpSp>
        <p:pic>
          <p:nvPicPr>
            <p:cNvPr id="50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7423" y="6718933"/>
              <a:ext cx="3546127" cy="1485679"/>
            </a:xfrm>
            <a:prstGeom prst="rect">
              <a:avLst/>
            </a:prstGeom>
          </p:spPr>
        </p:pic>
      </p:grpSp>
      <p:pic>
        <p:nvPicPr>
          <p:cNvPr id="63" name="Object 1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84049" y="4159155"/>
            <a:ext cx="4014724" cy="791105"/>
          </a:xfrm>
          <a:prstGeom prst="rect">
            <a:avLst/>
          </a:prstGeom>
        </p:spPr>
      </p:pic>
      <p:pic>
        <p:nvPicPr>
          <p:cNvPr id="64" name="Object 1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7087" y="3467100"/>
            <a:ext cx="2104133" cy="810152"/>
          </a:xfrm>
          <a:prstGeom prst="rect">
            <a:avLst/>
          </a:prstGeom>
        </p:spPr>
      </p:pic>
      <p:pic>
        <p:nvPicPr>
          <p:cNvPr id="65" name="Object 1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92445" y="4765517"/>
            <a:ext cx="1767838" cy="810152"/>
          </a:xfrm>
          <a:prstGeom prst="rect">
            <a:avLst/>
          </a:prstGeom>
        </p:spPr>
      </p:pic>
      <p:pic>
        <p:nvPicPr>
          <p:cNvPr id="66" name="Object 1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70029" y="5389762"/>
            <a:ext cx="3270295" cy="810152"/>
          </a:xfrm>
          <a:prstGeom prst="rect">
            <a:avLst/>
          </a:prstGeom>
        </p:spPr>
      </p:pic>
      <p:pic>
        <p:nvPicPr>
          <p:cNvPr id="67" name="Object 2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9771" y="6057803"/>
            <a:ext cx="3429514" cy="810152"/>
          </a:xfrm>
          <a:prstGeom prst="rect">
            <a:avLst/>
          </a:prstGeom>
        </p:spPr>
      </p:pic>
      <p:pic>
        <p:nvPicPr>
          <p:cNvPr id="68" name="Object 2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339210" y="7330003"/>
            <a:ext cx="2067029" cy="778314"/>
          </a:xfrm>
          <a:prstGeom prst="rect">
            <a:avLst/>
          </a:prstGeom>
        </p:spPr>
      </p:pic>
      <p:pic>
        <p:nvPicPr>
          <p:cNvPr id="69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08667" y="6723943"/>
            <a:ext cx="3905543" cy="768790"/>
          </a:xfrm>
          <a:prstGeom prst="rect">
            <a:avLst/>
          </a:prstGeom>
        </p:spPr>
      </p:pic>
      <p:grpSp>
        <p:nvGrpSpPr>
          <p:cNvPr id="71" name="그룹 1011"/>
          <p:cNvGrpSpPr/>
          <p:nvPr/>
        </p:nvGrpSpPr>
        <p:grpSpPr>
          <a:xfrm>
            <a:off x="5121001" y="6243710"/>
            <a:ext cx="8701478" cy="2723418"/>
            <a:chOff x="2560486" y="6610985"/>
            <a:chExt cx="8701478" cy="2723418"/>
          </a:xfrm>
        </p:grpSpPr>
        <p:grpSp>
          <p:nvGrpSpPr>
            <p:cNvPr id="72" name="그룹 1012"/>
            <p:cNvGrpSpPr/>
            <p:nvPr/>
          </p:nvGrpSpPr>
          <p:grpSpPr>
            <a:xfrm>
              <a:off x="2730764" y="6610985"/>
              <a:ext cx="8133079" cy="2689016"/>
              <a:chOff x="2730764" y="6610985"/>
              <a:chExt cx="8133079" cy="2689016"/>
            </a:xfrm>
          </p:grpSpPr>
          <p:pic>
            <p:nvPicPr>
              <p:cNvPr id="74" name="Object 4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00000">
                <a:off x="2730764" y="6610985"/>
                <a:ext cx="8133079" cy="2689016"/>
              </a:xfrm>
              <a:prstGeom prst="rect">
                <a:avLst/>
              </a:prstGeom>
            </p:spPr>
          </p:pic>
        </p:grpSp>
        <p:pic>
          <p:nvPicPr>
            <p:cNvPr id="73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55704" y="7386732"/>
              <a:ext cx="9532889" cy="2257604"/>
            </a:xfrm>
            <a:prstGeom prst="rect">
              <a:avLst/>
            </a:prstGeom>
          </p:spPr>
        </p:pic>
      </p:grpSp>
      <p:pic>
        <p:nvPicPr>
          <p:cNvPr id="75" name="Object 5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2000" y="287999"/>
            <a:ext cx="3438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658000" y="-993600"/>
            <a:ext cx="35604000" cy="11926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6537" y="4207359"/>
            <a:ext cx="2180248" cy="169524"/>
            <a:chOff x="2496537" y="3368057"/>
            <a:chExt cx="2180248" cy="1695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6537" y="3368057"/>
              <a:ext cx="2180248" cy="1695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000" y="287999"/>
            <a:ext cx="3436200" cy="108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5440" y="6843384"/>
            <a:ext cx="3312000" cy="169524"/>
            <a:chOff x="12465440" y="6004082"/>
            <a:chExt cx="3365077" cy="16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5440" y="6004082"/>
              <a:ext cx="3365077" cy="16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1228" y="5535342"/>
            <a:ext cx="4425473" cy="169524"/>
            <a:chOff x="6911228" y="4696040"/>
            <a:chExt cx="4425473" cy="16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1228" y="4696040"/>
              <a:ext cx="4425473" cy="16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05590" y="4849710"/>
            <a:ext cx="2180248" cy="169524"/>
            <a:chOff x="4705590" y="4010408"/>
            <a:chExt cx="2180248" cy="16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5590" y="4010408"/>
              <a:ext cx="2180248" cy="16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46847" y="7481597"/>
            <a:ext cx="2124000" cy="169524"/>
            <a:chOff x="15846847" y="6642295"/>
            <a:chExt cx="2180248" cy="169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46847" y="6642295"/>
              <a:ext cx="2180248" cy="169524"/>
            </a:xfrm>
            <a:prstGeom prst="rect">
              <a:avLst/>
            </a:prstGeom>
          </p:spPr>
        </p:pic>
      </p:grpSp>
      <p:grpSp>
        <p:nvGrpSpPr>
          <p:cNvPr id="29" name="그룹 1002"/>
          <p:cNvGrpSpPr/>
          <p:nvPr/>
        </p:nvGrpSpPr>
        <p:grpSpPr>
          <a:xfrm>
            <a:off x="1371600" y="3546898"/>
            <a:ext cx="1080000" cy="179721"/>
            <a:chOff x="2455778" y="2678434"/>
            <a:chExt cx="862995" cy="179721"/>
          </a:xfrm>
        </p:grpSpPr>
        <p:pic>
          <p:nvPicPr>
            <p:cNvPr id="31" name="Object 6"/>
            <p:cNvPicPr>
              <a:picLocks noChangeAspect="1"/>
            </p:cNvPicPr>
            <p:nvPr/>
          </p:nvPicPr>
          <p:blipFill rotWithShape="1">
            <a:blip r:embed="rId8" cstate="print"/>
            <a:srcRect l="50611" t="-36591" b="-1"/>
            <a:stretch/>
          </p:blipFill>
          <p:spPr>
            <a:xfrm>
              <a:off x="2455778" y="2678434"/>
              <a:ext cx="862995" cy="179721"/>
            </a:xfrm>
            <a:prstGeom prst="rect">
              <a:avLst/>
            </a:prstGeom>
          </p:spPr>
        </p:pic>
      </p:grpSp>
      <p:grpSp>
        <p:nvGrpSpPr>
          <p:cNvPr id="32" name="그룹 1002"/>
          <p:cNvGrpSpPr/>
          <p:nvPr/>
        </p:nvGrpSpPr>
        <p:grpSpPr>
          <a:xfrm>
            <a:off x="11376347" y="6169237"/>
            <a:ext cx="1080000" cy="179721"/>
            <a:chOff x="2455778" y="2678434"/>
            <a:chExt cx="862995" cy="179721"/>
          </a:xfrm>
        </p:grpSpPr>
        <p:pic>
          <p:nvPicPr>
            <p:cNvPr id="33" name="Object 6"/>
            <p:cNvPicPr>
              <a:picLocks noChangeAspect="1"/>
            </p:cNvPicPr>
            <p:nvPr/>
          </p:nvPicPr>
          <p:blipFill rotWithShape="1">
            <a:blip r:embed="rId8" cstate="print"/>
            <a:srcRect l="50611" t="-36591" b="-1"/>
            <a:stretch/>
          </p:blipFill>
          <p:spPr>
            <a:xfrm>
              <a:off x="2455778" y="2678434"/>
              <a:ext cx="862995" cy="179721"/>
            </a:xfrm>
            <a:prstGeom prst="rect">
              <a:avLst/>
            </a:prstGeom>
          </p:spPr>
        </p:pic>
      </p:grpSp>
      <p:grpSp>
        <p:nvGrpSpPr>
          <p:cNvPr id="34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5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36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2223434" y="2890144"/>
            <a:ext cx="1007797" cy="563217"/>
          </a:xfrm>
          <a:prstGeom prst="wedgeRoundRectCallout">
            <a:avLst>
              <a:gd name="adj1" fmla="val -38475"/>
              <a:gd name="adj2" fmla="val 69265"/>
              <a:gd name="adj3" fmla="val 16667"/>
            </a:avLst>
          </a:prstGeom>
          <a:blipFill>
            <a:blip r:embed="rId11"/>
            <a:stretch>
              <a:fillRect/>
            </a:stretch>
          </a:blipFill>
          <a:ln w="12700">
            <a:solidFill>
              <a:srgbClr val="4F5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사각형 설명선 4">
            <a:hlinkClick r:id="rId12"/>
          </p:cNvPr>
          <p:cNvSpPr/>
          <p:nvPr/>
        </p:nvSpPr>
        <p:spPr>
          <a:xfrm>
            <a:off x="13411200" y="6252178"/>
            <a:ext cx="1408236" cy="505647"/>
          </a:xfrm>
          <a:prstGeom prst="wedgeRoundRectCallout">
            <a:avLst>
              <a:gd name="adj1" fmla="val -17226"/>
              <a:gd name="adj2" fmla="val 65011"/>
              <a:gd name="adj3" fmla="val 16667"/>
            </a:avLst>
          </a:prstGeom>
          <a:blipFill>
            <a:blip r:embed="rId13"/>
            <a:stretch>
              <a:fillRect/>
            </a:stretch>
          </a:blipFill>
          <a:ln w="12700">
            <a:solidFill>
              <a:srgbClr val="4F5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6177960" y="6775691"/>
            <a:ext cx="1524000" cy="638844"/>
          </a:xfrm>
          <a:prstGeom prst="wedgeRoundRectCallout">
            <a:avLst>
              <a:gd name="adj1" fmla="val -17500"/>
              <a:gd name="adj2" fmla="val 62500"/>
              <a:gd name="adj3" fmla="val 16667"/>
            </a:avLst>
          </a:prstGeom>
          <a:blipFill>
            <a:blip r:embed="rId14"/>
            <a:stretch>
              <a:fillRect/>
            </a:stretch>
          </a:blipFill>
          <a:ln w="12700">
            <a:solidFill>
              <a:srgbClr val="4F5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19161" y="2890144"/>
            <a:ext cx="1406537" cy="563217"/>
          </a:xfrm>
          <a:prstGeom prst="wedgeRoundRectCallout">
            <a:avLst>
              <a:gd name="adj1" fmla="val -4919"/>
              <a:gd name="adj2" fmla="val 68694"/>
              <a:gd name="adj3" fmla="val 16667"/>
            </a:avLst>
          </a:prstGeom>
          <a:blipFill>
            <a:blip r:embed="rId15"/>
            <a:stretch>
              <a:fillRect/>
            </a:stretch>
          </a:blipFill>
          <a:ln w="12700">
            <a:solidFill>
              <a:srgbClr val="4F5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21540000">
            <a:off x="16516800" y="9259200"/>
            <a:ext cx="1248929" cy="428595"/>
          </a:xfrm>
          <a:prstGeom prst="rect">
            <a:avLst/>
          </a:prstGeom>
        </p:spPr>
      </p:pic>
      <p:pic>
        <p:nvPicPr>
          <p:cNvPr id="43" name="Object 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76752" y="4188614"/>
            <a:ext cx="3289686" cy="791105"/>
          </a:xfrm>
          <a:prstGeom prst="rect">
            <a:avLst/>
          </a:prstGeom>
        </p:spPr>
      </p:pic>
      <p:pic>
        <p:nvPicPr>
          <p:cNvPr id="44" name="Object 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6543" y="6210300"/>
            <a:ext cx="1666524" cy="810152"/>
          </a:xfrm>
          <a:prstGeom prst="rect">
            <a:avLst/>
          </a:prstGeom>
        </p:spPr>
      </p:pic>
      <p:pic>
        <p:nvPicPr>
          <p:cNvPr id="45" name="Object 1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9229" y="6839937"/>
            <a:ext cx="3622619" cy="810152"/>
          </a:xfrm>
          <a:prstGeom prst="rect">
            <a:avLst/>
          </a:prstGeom>
        </p:spPr>
      </p:pic>
      <p:pic>
        <p:nvPicPr>
          <p:cNvPr id="46" name="Object 1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31833" y="5511110"/>
            <a:ext cx="3270638" cy="810152"/>
          </a:xfrm>
          <a:prstGeom prst="rect">
            <a:avLst/>
          </a:prstGeom>
        </p:spPr>
      </p:pic>
      <p:pic>
        <p:nvPicPr>
          <p:cNvPr id="47" name="Object 2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8829" y="3543300"/>
            <a:ext cx="2930171" cy="810152"/>
          </a:xfrm>
          <a:prstGeom prst="rect">
            <a:avLst/>
          </a:prstGeom>
        </p:spPr>
      </p:pic>
      <p:pic>
        <p:nvPicPr>
          <p:cNvPr id="48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48457" y="4821443"/>
            <a:ext cx="3636562" cy="810152"/>
          </a:xfrm>
          <a:prstGeom prst="rect">
            <a:avLst/>
          </a:prstGeom>
        </p:spPr>
      </p:pic>
      <p:pic>
        <p:nvPicPr>
          <p:cNvPr id="49" name="Object 2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54476" y="7530492"/>
            <a:ext cx="3886495" cy="7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3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1001"/>
          <p:cNvGrpSpPr/>
          <p:nvPr/>
        </p:nvGrpSpPr>
        <p:grpSpPr>
          <a:xfrm>
            <a:off x="996703" y="6743660"/>
            <a:ext cx="2579351" cy="2233913"/>
            <a:chOff x="996703" y="6743660"/>
            <a:chExt cx="2579351" cy="2233913"/>
          </a:xfrm>
        </p:grpSpPr>
        <p:pic>
          <p:nvPicPr>
            <p:cNvPr id="5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703" y="6743660"/>
              <a:ext cx="2579351" cy="2233913"/>
            </a:xfrm>
            <a:prstGeom prst="rect">
              <a:avLst/>
            </a:prstGeom>
          </p:spPr>
        </p:pic>
      </p:grpSp>
      <p:grpSp>
        <p:nvGrpSpPr>
          <p:cNvPr id="55" name="그룹 1002"/>
          <p:cNvGrpSpPr/>
          <p:nvPr/>
        </p:nvGrpSpPr>
        <p:grpSpPr>
          <a:xfrm>
            <a:off x="4193642" y="1444267"/>
            <a:ext cx="11602741" cy="2233913"/>
            <a:chOff x="4193642" y="1444267"/>
            <a:chExt cx="11602741" cy="2233913"/>
          </a:xfrm>
        </p:grpSpPr>
        <p:pic>
          <p:nvPicPr>
            <p:cNvPr id="5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642" y="1444267"/>
              <a:ext cx="11602741" cy="2233913"/>
            </a:xfrm>
            <a:prstGeom prst="rect">
              <a:avLst/>
            </a:prstGeom>
          </p:spPr>
        </p:pic>
      </p:grpSp>
      <p:grpSp>
        <p:nvGrpSpPr>
          <p:cNvPr id="57" name="그룹 1003"/>
          <p:cNvGrpSpPr/>
          <p:nvPr/>
        </p:nvGrpSpPr>
        <p:grpSpPr>
          <a:xfrm>
            <a:off x="1016239" y="4083532"/>
            <a:ext cx="2579351" cy="2233913"/>
            <a:chOff x="1016239" y="4083532"/>
            <a:chExt cx="2579351" cy="2233913"/>
          </a:xfrm>
        </p:grpSpPr>
        <p:pic>
          <p:nvPicPr>
            <p:cNvPr id="5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239" y="4083532"/>
              <a:ext cx="2579351" cy="2233913"/>
            </a:xfrm>
            <a:prstGeom prst="rect">
              <a:avLst/>
            </a:prstGeom>
          </p:spPr>
        </p:pic>
      </p:grpSp>
      <p:grpSp>
        <p:nvGrpSpPr>
          <p:cNvPr id="59" name="그룹 1004"/>
          <p:cNvGrpSpPr/>
          <p:nvPr/>
        </p:nvGrpSpPr>
        <p:grpSpPr>
          <a:xfrm>
            <a:off x="996703" y="1444267"/>
            <a:ext cx="2579351" cy="2233913"/>
            <a:chOff x="996703" y="1444267"/>
            <a:chExt cx="2579351" cy="2233913"/>
          </a:xfrm>
        </p:grpSpPr>
        <p:pic>
          <p:nvPicPr>
            <p:cNvPr id="60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703" y="1444267"/>
              <a:ext cx="2579351" cy="2233913"/>
            </a:xfrm>
            <a:prstGeom prst="rect">
              <a:avLst/>
            </a:prstGeom>
          </p:spPr>
        </p:pic>
      </p:grpSp>
      <p:pic>
        <p:nvPicPr>
          <p:cNvPr id="61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7779" y="4591125"/>
            <a:ext cx="1930914" cy="1288171"/>
          </a:xfrm>
          <a:prstGeom prst="rect">
            <a:avLst/>
          </a:prstGeom>
        </p:spPr>
      </p:pic>
      <p:pic>
        <p:nvPicPr>
          <p:cNvPr id="62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027" y="2112052"/>
            <a:ext cx="2012533" cy="979771"/>
          </a:xfrm>
          <a:prstGeom prst="rect">
            <a:avLst/>
          </a:prstGeom>
        </p:spPr>
      </p:pic>
      <p:pic>
        <p:nvPicPr>
          <p:cNvPr id="63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6975" y="7476350"/>
            <a:ext cx="1964238" cy="880276"/>
          </a:xfrm>
          <a:prstGeom prst="rect">
            <a:avLst/>
          </a:prstGeom>
        </p:spPr>
      </p:pic>
      <p:pic>
        <p:nvPicPr>
          <p:cNvPr id="64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80207" y="2166190"/>
            <a:ext cx="10888857" cy="1633552"/>
          </a:xfrm>
          <a:prstGeom prst="rect">
            <a:avLst/>
          </a:prstGeom>
        </p:spPr>
      </p:pic>
      <p:pic>
        <p:nvPicPr>
          <p:cNvPr id="65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2314" y="1356407"/>
            <a:ext cx="7593943" cy="1201771"/>
          </a:xfrm>
          <a:prstGeom prst="rect">
            <a:avLst/>
          </a:prstGeom>
        </p:spPr>
      </p:pic>
      <p:grpSp>
        <p:nvGrpSpPr>
          <p:cNvPr id="66" name="그룹 1005"/>
          <p:cNvGrpSpPr/>
          <p:nvPr/>
        </p:nvGrpSpPr>
        <p:grpSpPr>
          <a:xfrm>
            <a:off x="4193642" y="4083532"/>
            <a:ext cx="11602741" cy="2233913"/>
            <a:chOff x="4193642" y="4083532"/>
            <a:chExt cx="11602741" cy="2233913"/>
          </a:xfrm>
        </p:grpSpPr>
        <p:pic>
          <p:nvPicPr>
            <p:cNvPr id="67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642" y="4083532"/>
              <a:ext cx="11602741" cy="2233913"/>
            </a:xfrm>
            <a:prstGeom prst="rect">
              <a:avLst/>
            </a:prstGeom>
          </p:spPr>
        </p:pic>
      </p:grpSp>
      <p:pic>
        <p:nvPicPr>
          <p:cNvPr id="68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81076" y="4717371"/>
            <a:ext cx="11723790" cy="2008648"/>
          </a:xfrm>
          <a:prstGeom prst="rect">
            <a:avLst/>
          </a:prstGeom>
        </p:spPr>
      </p:pic>
      <p:pic>
        <p:nvPicPr>
          <p:cNvPr id="69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70949" y="3964154"/>
            <a:ext cx="8423477" cy="1220820"/>
          </a:xfrm>
          <a:prstGeom prst="rect">
            <a:avLst/>
          </a:prstGeom>
        </p:spPr>
      </p:pic>
      <p:grpSp>
        <p:nvGrpSpPr>
          <p:cNvPr id="70" name="그룹 1006"/>
          <p:cNvGrpSpPr/>
          <p:nvPr/>
        </p:nvGrpSpPr>
        <p:grpSpPr>
          <a:xfrm>
            <a:off x="4193642" y="6972209"/>
            <a:ext cx="11602741" cy="1729928"/>
            <a:chOff x="4193642" y="6972209"/>
            <a:chExt cx="11602741" cy="1729928"/>
          </a:xfrm>
        </p:grpSpPr>
        <p:pic>
          <p:nvPicPr>
            <p:cNvPr id="71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3642" y="6972209"/>
              <a:ext cx="11602741" cy="1729928"/>
            </a:xfrm>
            <a:prstGeom prst="rect">
              <a:avLst/>
            </a:prstGeom>
          </p:spPr>
        </p:pic>
      </p:grpSp>
      <p:pic>
        <p:nvPicPr>
          <p:cNvPr id="72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02171" y="7680705"/>
            <a:ext cx="7089105" cy="1296581"/>
          </a:xfrm>
          <a:prstGeom prst="rect">
            <a:avLst/>
          </a:prstGeom>
        </p:spPr>
      </p:pic>
      <p:pic>
        <p:nvPicPr>
          <p:cNvPr id="86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5172" y="6936545"/>
            <a:ext cx="8492857" cy="1201771"/>
          </a:xfrm>
          <a:prstGeom prst="rect">
            <a:avLst/>
          </a:prstGeom>
        </p:spPr>
      </p:pic>
      <p:grpSp>
        <p:nvGrpSpPr>
          <p:cNvPr id="96" name="그룹 1008"/>
          <p:cNvGrpSpPr/>
          <p:nvPr/>
        </p:nvGrpSpPr>
        <p:grpSpPr>
          <a:xfrm>
            <a:off x="996703" y="6743660"/>
            <a:ext cx="2579351" cy="2233913"/>
            <a:chOff x="996703" y="6743660"/>
            <a:chExt cx="2579351" cy="2233913"/>
          </a:xfrm>
        </p:grpSpPr>
        <p:pic>
          <p:nvPicPr>
            <p:cNvPr id="97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703" y="6743660"/>
              <a:ext cx="2579351" cy="2233913"/>
            </a:xfrm>
            <a:prstGeom prst="rect">
              <a:avLst/>
            </a:prstGeom>
          </p:spPr>
        </p:pic>
      </p:grpSp>
      <p:grpSp>
        <p:nvGrpSpPr>
          <p:cNvPr id="98" name="그룹 1009"/>
          <p:cNvGrpSpPr/>
          <p:nvPr/>
        </p:nvGrpSpPr>
        <p:grpSpPr>
          <a:xfrm>
            <a:off x="4193642" y="1444267"/>
            <a:ext cx="11602741" cy="2233913"/>
            <a:chOff x="4193642" y="1444267"/>
            <a:chExt cx="11602741" cy="2233913"/>
          </a:xfrm>
        </p:grpSpPr>
        <p:pic>
          <p:nvPicPr>
            <p:cNvPr id="9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642" y="1444267"/>
              <a:ext cx="11602741" cy="2233913"/>
            </a:xfrm>
            <a:prstGeom prst="rect">
              <a:avLst/>
            </a:prstGeom>
          </p:spPr>
        </p:pic>
      </p:grpSp>
      <p:grpSp>
        <p:nvGrpSpPr>
          <p:cNvPr id="100" name="그룹 1010"/>
          <p:cNvGrpSpPr/>
          <p:nvPr/>
        </p:nvGrpSpPr>
        <p:grpSpPr>
          <a:xfrm>
            <a:off x="1016239" y="4083532"/>
            <a:ext cx="2579351" cy="2233913"/>
            <a:chOff x="1016239" y="4083532"/>
            <a:chExt cx="2579351" cy="2233913"/>
          </a:xfrm>
        </p:grpSpPr>
        <p:pic>
          <p:nvPicPr>
            <p:cNvPr id="101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239" y="4083532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2" name="그룹 1011"/>
          <p:cNvGrpSpPr/>
          <p:nvPr/>
        </p:nvGrpSpPr>
        <p:grpSpPr>
          <a:xfrm>
            <a:off x="996703" y="1444267"/>
            <a:ext cx="2579351" cy="2233913"/>
            <a:chOff x="996703" y="1444267"/>
            <a:chExt cx="2579351" cy="2233913"/>
          </a:xfrm>
        </p:grpSpPr>
        <p:pic>
          <p:nvPicPr>
            <p:cNvPr id="103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703" y="1444267"/>
              <a:ext cx="2579351" cy="2233913"/>
            </a:xfrm>
            <a:prstGeom prst="rect">
              <a:avLst/>
            </a:prstGeom>
          </p:spPr>
        </p:pic>
      </p:grpSp>
      <p:pic>
        <p:nvPicPr>
          <p:cNvPr id="104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3830" y="4468168"/>
            <a:ext cx="2283371" cy="1619038"/>
          </a:xfrm>
          <a:prstGeom prst="rect">
            <a:avLst/>
          </a:prstGeom>
        </p:spPr>
      </p:pic>
      <p:pic>
        <p:nvPicPr>
          <p:cNvPr id="105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5522" y="2065758"/>
            <a:ext cx="2472981" cy="1143533"/>
          </a:xfrm>
          <a:prstGeom prst="rect">
            <a:avLst/>
          </a:prstGeom>
        </p:spPr>
      </p:pic>
      <p:pic>
        <p:nvPicPr>
          <p:cNvPr id="106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7052" y="7365152"/>
            <a:ext cx="2323629" cy="1143533"/>
          </a:xfrm>
          <a:prstGeom prst="rect">
            <a:avLst/>
          </a:prstGeom>
        </p:spPr>
      </p:pic>
      <p:pic>
        <p:nvPicPr>
          <p:cNvPr id="107" name="Object 5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80207" y="2166190"/>
            <a:ext cx="10888857" cy="1633552"/>
          </a:xfrm>
          <a:prstGeom prst="rect">
            <a:avLst/>
          </a:prstGeom>
        </p:spPr>
      </p:pic>
      <p:pic>
        <p:nvPicPr>
          <p:cNvPr id="108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5009" y="1383897"/>
            <a:ext cx="7725819" cy="1131686"/>
          </a:xfrm>
          <a:prstGeom prst="rect">
            <a:avLst/>
          </a:prstGeom>
        </p:spPr>
      </p:pic>
      <p:grpSp>
        <p:nvGrpSpPr>
          <p:cNvPr id="109" name="그룹 1012"/>
          <p:cNvGrpSpPr/>
          <p:nvPr/>
        </p:nvGrpSpPr>
        <p:grpSpPr>
          <a:xfrm>
            <a:off x="4193642" y="4083532"/>
            <a:ext cx="11602741" cy="2233913"/>
            <a:chOff x="4193642" y="4083532"/>
            <a:chExt cx="11602741" cy="2233913"/>
          </a:xfrm>
        </p:grpSpPr>
        <p:pic>
          <p:nvPicPr>
            <p:cNvPr id="110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642" y="4083532"/>
              <a:ext cx="11602741" cy="2233913"/>
            </a:xfrm>
            <a:prstGeom prst="rect">
              <a:avLst/>
            </a:prstGeom>
          </p:spPr>
        </p:pic>
      </p:grpSp>
      <p:pic>
        <p:nvPicPr>
          <p:cNvPr id="111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81076" y="4718838"/>
            <a:ext cx="11723810" cy="2013333"/>
          </a:xfrm>
          <a:prstGeom prst="rect">
            <a:avLst/>
          </a:prstGeom>
        </p:spPr>
      </p:pic>
      <p:pic>
        <p:nvPicPr>
          <p:cNvPr id="112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64006" y="4001168"/>
            <a:ext cx="8505457" cy="1131686"/>
          </a:xfrm>
          <a:prstGeom prst="rect">
            <a:avLst/>
          </a:prstGeom>
        </p:spPr>
      </p:pic>
      <p:grpSp>
        <p:nvGrpSpPr>
          <p:cNvPr id="113" name="그룹 1013"/>
          <p:cNvGrpSpPr/>
          <p:nvPr/>
        </p:nvGrpSpPr>
        <p:grpSpPr>
          <a:xfrm>
            <a:off x="4193642" y="6972209"/>
            <a:ext cx="11602741" cy="1729928"/>
            <a:chOff x="4193642" y="6972209"/>
            <a:chExt cx="11602741" cy="1729928"/>
          </a:xfrm>
        </p:grpSpPr>
        <p:pic>
          <p:nvPicPr>
            <p:cNvPr id="114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3642" y="6972209"/>
              <a:ext cx="11602741" cy="1729928"/>
            </a:xfrm>
            <a:prstGeom prst="rect">
              <a:avLst/>
            </a:prstGeom>
          </p:spPr>
        </p:pic>
      </p:grpSp>
      <p:pic>
        <p:nvPicPr>
          <p:cNvPr id="115" name="Object 6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02171" y="7680705"/>
            <a:ext cx="7089105" cy="1296581"/>
          </a:xfrm>
          <a:prstGeom prst="rect">
            <a:avLst/>
          </a:prstGeom>
        </p:spPr>
      </p:pic>
      <p:pic>
        <p:nvPicPr>
          <p:cNvPr id="116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43219" y="6940592"/>
            <a:ext cx="8570476" cy="1131686"/>
          </a:xfrm>
          <a:prstGeom prst="rect">
            <a:avLst/>
          </a:prstGeom>
        </p:spPr>
      </p:pic>
      <p:pic>
        <p:nvPicPr>
          <p:cNvPr id="141" name="Object 1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21540000">
            <a:off x="16515557" y="9259375"/>
            <a:ext cx="1239405" cy="431281"/>
          </a:xfrm>
          <a:prstGeom prst="rect">
            <a:avLst/>
          </a:prstGeom>
        </p:spPr>
      </p:pic>
      <p:grpSp>
        <p:nvGrpSpPr>
          <p:cNvPr id="142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43" name="Object 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144" name="Object 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pic>
        <p:nvPicPr>
          <p:cNvPr id="35" name="Object 1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32000" y="288000"/>
            <a:ext cx="2704475" cy="1080000"/>
          </a:xfrm>
          <a:prstGeom prst="rect">
            <a:avLst/>
          </a:prstGeom>
        </p:spPr>
      </p:pic>
      <p:sp>
        <p:nvSpPr>
          <p:cNvPr id="92" name="아래쪽 화살표 91"/>
          <p:cNvSpPr/>
          <p:nvPr/>
        </p:nvSpPr>
        <p:spPr>
          <a:xfrm rot="10800000">
            <a:off x="10944000" y="3047864"/>
            <a:ext cx="97381" cy="276042"/>
          </a:xfrm>
          <a:prstGeom prst="downArrow">
            <a:avLst>
              <a:gd name="adj1" fmla="val 24451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아래쪽 화살표 92"/>
          <p:cNvSpPr/>
          <p:nvPr/>
        </p:nvSpPr>
        <p:spPr>
          <a:xfrm>
            <a:off x="14680800" y="3060000"/>
            <a:ext cx="97381" cy="276042"/>
          </a:xfrm>
          <a:prstGeom prst="downArrow">
            <a:avLst>
              <a:gd name="adj1" fmla="val 24451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아래쪽 화살표 93"/>
          <p:cNvSpPr/>
          <p:nvPr/>
        </p:nvSpPr>
        <p:spPr>
          <a:xfrm rot="10800000">
            <a:off x="14760000" y="5652000"/>
            <a:ext cx="97381" cy="276042"/>
          </a:xfrm>
          <a:prstGeom prst="downArrow">
            <a:avLst>
              <a:gd name="adj1" fmla="val 24451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1005"/>
          <p:cNvGrpSpPr/>
          <p:nvPr/>
        </p:nvGrpSpPr>
        <p:grpSpPr>
          <a:xfrm>
            <a:off x="12252491" y="6224473"/>
            <a:ext cx="6171429" cy="3892999"/>
            <a:chOff x="12252491" y="6224473"/>
            <a:chExt cx="6171429" cy="3892999"/>
          </a:xfrm>
        </p:grpSpPr>
        <p:pic>
          <p:nvPicPr>
            <p:cNvPr id="5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491" y="6224473"/>
              <a:ext cx="6171429" cy="389299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5978460" y="6228921"/>
            <a:ext cx="2418582" cy="1020468"/>
            <a:chOff x="15978460" y="6228921"/>
            <a:chExt cx="2418582" cy="1020468"/>
          </a:xfrm>
        </p:grpSpPr>
        <p:grpSp>
          <p:nvGrpSpPr>
            <p:cNvPr id="98" name="그룹 1014"/>
            <p:cNvGrpSpPr/>
            <p:nvPr/>
          </p:nvGrpSpPr>
          <p:grpSpPr>
            <a:xfrm>
              <a:off x="15997177" y="6304518"/>
              <a:ext cx="2288537" cy="726145"/>
              <a:chOff x="15997177" y="6304518"/>
              <a:chExt cx="2288537" cy="726145"/>
            </a:xfrm>
          </p:grpSpPr>
          <p:pic>
            <p:nvPicPr>
              <p:cNvPr id="9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997177" y="6304518"/>
                <a:ext cx="2288537" cy="726145"/>
              </a:xfrm>
              <a:prstGeom prst="rect">
                <a:avLst/>
              </a:prstGeom>
            </p:spPr>
          </p:pic>
        </p:grpSp>
        <p:pic>
          <p:nvPicPr>
            <p:cNvPr id="100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78460" y="6228921"/>
              <a:ext cx="2418582" cy="1020468"/>
            </a:xfrm>
            <a:prstGeom prst="rect">
              <a:avLst/>
            </a:prstGeom>
          </p:spPr>
        </p:pic>
      </p:grpSp>
      <p:grpSp>
        <p:nvGrpSpPr>
          <p:cNvPr id="44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88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pic>
        <p:nvPicPr>
          <p:cNvPr id="89" name="Object 4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1540000">
            <a:off x="16516800" y="9259200"/>
            <a:ext cx="1239405" cy="428595"/>
          </a:xfrm>
          <a:prstGeom prst="rect">
            <a:avLst/>
          </a:prstGeom>
        </p:spPr>
      </p:pic>
      <p:grpSp>
        <p:nvGrpSpPr>
          <p:cNvPr id="46" name="그룹 1001"/>
          <p:cNvGrpSpPr/>
          <p:nvPr/>
        </p:nvGrpSpPr>
        <p:grpSpPr>
          <a:xfrm>
            <a:off x="6840363" y="1101843"/>
            <a:ext cx="5412127" cy="4122190"/>
            <a:chOff x="6840363" y="1101843"/>
            <a:chExt cx="5412127" cy="4122190"/>
          </a:xfrm>
        </p:grpSpPr>
        <p:pic>
          <p:nvPicPr>
            <p:cNvPr id="47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0363" y="1101843"/>
              <a:ext cx="5412127" cy="4122190"/>
            </a:xfrm>
            <a:prstGeom prst="rect">
              <a:avLst/>
            </a:prstGeom>
          </p:spPr>
        </p:pic>
      </p:grpSp>
      <p:grpSp>
        <p:nvGrpSpPr>
          <p:cNvPr id="48" name="그룹 1002"/>
          <p:cNvGrpSpPr/>
          <p:nvPr/>
        </p:nvGrpSpPr>
        <p:grpSpPr>
          <a:xfrm>
            <a:off x="512352" y="1090240"/>
            <a:ext cx="6171429" cy="3258514"/>
            <a:chOff x="512352" y="1090240"/>
            <a:chExt cx="6171429" cy="3258514"/>
          </a:xfrm>
        </p:grpSpPr>
        <p:pic>
          <p:nvPicPr>
            <p:cNvPr id="49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352" y="1090240"/>
              <a:ext cx="6171429" cy="3258514"/>
            </a:xfrm>
            <a:prstGeom prst="rect">
              <a:avLst/>
            </a:prstGeom>
          </p:spPr>
        </p:pic>
      </p:grpSp>
      <p:grpSp>
        <p:nvGrpSpPr>
          <p:cNvPr id="50" name="그룹 1003"/>
          <p:cNvGrpSpPr/>
          <p:nvPr/>
        </p:nvGrpSpPr>
        <p:grpSpPr>
          <a:xfrm>
            <a:off x="512352" y="6879829"/>
            <a:ext cx="6136526" cy="3463302"/>
            <a:chOff x="512352" y="6879829"/>
            <a:chExt cx="6136526" cy="3463302"/>
          </a:xfrm>
        </p:grpSpPr>
        <p:pic>
          <p:nvPicPr>
            <p:cNvPr id="51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352" y="6879829"/>
              <a:ext cx="6136526" cy="3463302"/>
            </a:xfrm>
            <a:prstGeom prst="rect">
              <a:avLst/>
            </a:prstGeom>
          </p:spPr>
        </p:pic>
      </p:grpSp>
      <p:grpSp>
        <p:nvGrpSpPr>
          <p:cNvPr id="56" name="그룹 1006"/>
          <p:cNvGrpSpPr/>
          <p:nvPr/>
        </p:nvGrpSpPr>
        <p:grpSpPr>
          <a:xfrm>
            <a:off x="484906" y="4524678"/>
            <a:ext cx="6265541" cy="2291398"/>
            <a:chOff x="484906" y="4524678"/>
            <a:chExt cx="6265541" cy="2291398"/>
          </a:xfrm>
        </p:grpSpPr>
        <p:pic>
          <p:nvPicPr>
            <p:cNvPr id="57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906" y="4524678"/>
              <a:ext cx="6265541" cy="2291398"/>
            </a:xfrm>
            <a:prstGeom prst="rect">
              <a:avLst/>
            </a:prstGeom>
          </p:spPr>
        </p:pic>
      </p:grpSp>
      <p:grpSp>
        <p:nvGrpSpPr>
          <p:cNvPr id="58" name="그룹 1007"/>
          <p:cNvGrpSpPr/>
          <p:nvPr/>
        </p:nvGrpSpPr>
        <p:grpSpPr>
          <a:xfrm>
            <a:off x="12446789" y="1113446"/>
            <a:ext cx="5511297" cy="3589909"/>
            <a:chOff x="12446789" y="1113446"/>
            <a:chExt cx="5511297" cy="3589909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46789" y="1113446"/>
              <a:ext cx="5511297" cy="3589909"/>
            </a:xfrm>
            <a:prstGeom prst="rect">
              <a:avLst/>
            </a:prstGeom>
          </p:spPr>
        </p:pic>
      </p:grpSp>
      <p:grpSp>
        <p:nvGrpSpPr>
          <p:cNvPr id="64" name="그룹 1009"/>
          <p:cNvGrpSpPr/>
          <p:nvPr/>
        </p:nvGrpSpPr>
        <p:grpSpPr>
          <a:xfrm>
            <a:off x="9725009" y="1197081"/>
            <a:ext cx="2489386" cy="451316"/>
            <a:chOff x="9725009" y="1197081"/>
            <a:chExt cx="2489386" cy="451316"/>
          </a:xfrm>
        </p:grpSpPr>
        <p:pic>
          <p:nvPicPr>
            <p:cNvPr id="65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5009" y="1197081"/>
              <a:ext cx="2489386" cy="451316"/>
            </a:xfrm>
            <a:prstGeom prst="rect">
              <a:avLst/>
            </a:prstGeom>
          </p:spPr>
        </p:pic>
      </p:grpSp>
      <p:pic>
        <p:nvPicPr>
          <p:cNvPr id="66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59158" y="1091298"/>
            <a:ext cx="2768773" cy="709706"/>
          </a:xfrm>
          <a:prstGeom prst="rect">
            <a:avLst/>
          </a:prstGeom>
        </p:spPr>
      </p:pic>
      <p:grpSp>
        <p:nvGrpSpPr>
          <p:cNvPr id="67" name="그룹 1010"/>
          <p:cNvGrpSpPr/>
          <p:nvPr/>
        </p:nvGrpSpPr>
        <p:grpSpPr>
          <a:xfrm>
            <a:off x="15995785" y="1187557"/>
            <a:ext cx="1914682" cy="451316"/>
            <a:chOff x="15995785" y="1187557"/>
            <a:chExt cx="1914682" cy="451316"/>
          </a:xfrm>
        </p:grpSpPr>
        <p:pic>
          <p:nvPicPr>
            <p:cNvPr id="68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5785" y="1187557"/>
              <a:ext cx="1914682" cy="451316"/>
            </a:xfrm>
            <a:prstGeom prst="rect">
              <a:avLst/>
            </a:prstGeom>
          </p:spPr>
        </p:pic>
      </p:grpSp>
      <p:pic>
        <p:nvPicPr>
          <p:cNvPr id="69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02958" y="1081773"/>
            <a:ext cx="2430430" cy="709706"/>
          </a:xfrm>
          <a:prstGeom prst="rect">
            <a:avLst/>
          </a:prstGeom>
        </p:spPr>
      </p:pic>
      <p:grpSp>
        <p:nvGrpSpPr>
          <p:cNvPr id="70" name="그룹 1011"/>
          <p:cNvGrpSpPr/>
          <p:nvPr/>
        </p:nvGrpSpPr>
        <p:grpSpPr>
          <a:xfrm>
            <a:off x="558842" y="4620336"/>
            <a:ext cx="1045560" cy="451316"/>
            <a:chOff x="558842" y="4620336"/>
            <a:chExt cx="1045560" cy="451316"/>
          </a:xfrm>
        </p:grpSpPr>
        <p:pic>
          <p:nvPicPr>
            <p:cNvPr id="71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8842" y="4620336"/>
              <a:ext cx="1045560" cy="451316"/>
            </a:xfrm>
            <a:prstGeom prst="rect">
              <a:avLst/>
            </a:prstGeom>
          </p:spPr>
        </p:pic>
      </p:grpSp>
      <p:pic>
        <p:nvPicPr>
          <p:cNvPr id="72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1806" y="4507766"/>
            <a:ext cx="1617478" cy="743135"/>
          </a:xfrm>
          <a:prstGeom prst="rect">
            <a:avLst/>
          </a:prstGeom>
        </p:spPr>
      </p:pic>
      <p:grpSp>
        <p:nvGrpSpPr>
          <p:cNvPr id="76" name="그룹 1013"/>
          <p:cNvGrpSpPr/>
          <p:nvPr/>
        </p:nvGrpSpPr>
        <p:grpSpPr>
          <a:xfrm>
            <a:off x="4373680" y="7030663"/>
            <a:ext cx="2221600" cy="451316"/>
            <a:chOff x="4373680" y="7030663"/>
            <a:chExt cx="2221600" cy="451316"/>
          </a:xfrm>
        </p:grpSpPr>
        <p:pic>
          <p:nvPicPr>
            <p:cNvPr id="77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3680" y="7030663"/>
              <a:ext cx="2221600" cy="451316"/>
            </a:xfrm>
            <a:prstGeom prst="rect">
              <a:avLst/>
            </a:prstGeom>
          </p:spPr>
        </p:pic>
      </p:grpSp>
      <p:pic>
        <p:nvPicPr>
          <p:cNvPr id="78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44139" y="6924884"/>
            <a:ext cx="2774211" cy="709706"/>
          </a:xfrm>
          <a:prstGeom prst="rect">
            <a:avLst/>
          </a:prstGeom>
        </p:spPr>
      </p:pic>
      <p:grpSp>
        <p:nvGrpSpPr>
          <p:cNvPr id="81" name="그룹 1015"/>
          <p:cNvGrpSpPr/>
          <p:nvPr/>
        </p:nvGrpSpPr>
        <p:grpSpPr>
          <a:xfrm>
            <a:off x="6840363" y="4703354"/>
            <a:ext cx="6171429" cy="5283453"/>
            <a:chOff x="6840363" y="4703354"/>
            <a:chExt cx="6171429" cy="5283453"/>
          </a:xfrm>
        </p:grpSpPr>
        <p:pic>
          <p:nvPicPr>
            <p:cNvPr id="8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0363" y="4703354"/>
              <a:ext cx="6171429" cy="5283453"/>
            </a:xfrm>
            <a:prstGeom prst="rect">
              <a:avLst/>
            </a:prstGeom>
          </p:spPr>
        </p:pic>
      </p:grpSp>
      <p:grpSp>
        <p:nvGrpSpPr>
          <p:cNvPr id="84" name="그룹 1016"/>
          <p:cNvGrpSpPr/>
          <p:nvPr/>
        </p:nvGrpSpPr>
        <p:grpSpPr>
          <a:xfrm>
            <a:off x="7189212" y="4706897"/>
            <a:ext cx="2489386" cy="451316"/>
            <a:chOff x="7189212" y="4706897"/>
            <a:chExt cx="2489386" cy="451316"/>
          </a:xfrm>
        </p:grpSpPr>
        <p:pic>
          <p:nvPicPr>
            <p:cNvPr id="85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9212" y="4706897"/>
              <a:ext cx="2489386" cy="451316"/>
            </a:xfrm>
            <a:prstGeom prst="rect">
              <a:avLst/>
            </a:prstGeom>
          </p:spPr>
        </p:pic>
      </p:grpSp>
      <p:pic>
        <p:nvPicPr>
          <p:cNvPr id="86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72748" y="4627337"/>
            <a:ext cx="2921211" cy="709706"/>
          </a:xfrm>
          <a:prstGeom prst="rect">
            <a:avLst/>
          </a:prstGeom>
        </p:spPr>
      </p:pic>
      <p:grpSp>
        <p:nvGrpSpPr>
          <p:cNvPr id="52" name="그룹 1004"/>
          <p:cNvGrpSpPr/>
          <p:nvPr/>
        </p:nvGrpSpPr>
        <p:grpSpPr>
          <a:xfrm>
            <a:off x="13081896" y="4768457"/>
            <a:ext cx="4870531" cy="4085866"/>
            <a:chOff x="13081896" y="4768457"/>
            <a:chExt cx="4870531" cy="4085866"/>
          </a:xfrm>
        </p:grpSpPr>
        <p:pic>
          <p:nvPicPr>
            <p:cNvPr id="53" name="Object 1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81896" y="4768457"/>
              <a:ext cx="4870531" cy="4085866"/>
            </a:xfrm>
            <a:prstGeom prst="rect">
              <a:avLst/>
            </a:prstGeom>
          </p:spPr>
        </p:pic>
      </p:grpSp>
      <p:pic>
        <p:nvPicPr>
          <p:cNvPr id="90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2000" y="288000"/>
            <a:ext cx="3881675" cy="1080000"/>
          </a:xfrm>
          <a:prstGeom prst="rect">
            <a:avLst/>
          </a:prstGeom>
        </p:spPr>
      </p:pic>
      <p:grpSp>
        <p:nvGrpSpPr>
          <p:cNvPr id="92" name="그룹 1008"/>
          <p:cNvGrpSpPr/>
          <p:nvPr/>
        </p:nvGrpSpPr>
        <p:grpSpPr>
          <a:xfrm>
            <a:off x="4457143" y="1189455"/>
            <a:ext cx="2173450" cy="451316"/>
            <a:chOff x="4457143" y="1189455"/>
            <a:chExt cx="2173450" cy="451316"/>
          </a:xfrm>
        </p:grpSpPr>
        <p:pic>
          <p:nvPicPr>
            <p:cNvPr id="93" name="Object 2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57143" y="1189455"/>
              <a:ext cx="2173450" cy="451316"/>
            </a:xfrm>
            <a:prstGeom prst="rect">
              <a:avLst/>
            </a:prstGeom>
          </p:spPr>
        </p:pic>
      </p:grpSp>
      <p:pic>
        <p:nvPicPr>
          <p:cNvPr id="94" name="Object 2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313069" y="1105440"/>
            <a:ext cx="2562772" cy="715706"/>
          </a:xfrm>
          <a:prstGeom prst="rect">
            <a:avLst/>
          </a:prstGeom>
        </p:spPr>
      </p:pic>
      <p:grpSp>
        <p:nvGrpSpPr>
          <p:cNvPr id="95" name="그룹 1012"/>
          <p:cNvGrpSpPr/>
          <p:nvPr/>
        </p:nvGrpSpPr>
        <p:grpSpPr>
          <a:xfrm>
            <a:off x="15653333" y="4917199"/>
            <a:ext cx="2295284" cy="451316"/>
            <a:chOff x="15653333" y="4917199"/>
            <a:chExt cx="2295284" cy="451316"/>
          </a:xfrm>
        </p:grpSpPr>
        <p:pic>
          <p:nvPicPr>
            <p:cNvPr id="96" name="Object 4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653333" y="4917199"/>
              <a:ext cx="2295284" cy="451316"/>
            </a:xfrm>
            <a:prstGeom prst="rect">
              <a:avLst/>
            </a:prstGeom>
          </p:spPr>
        </p:pic>
      </p:grpSp>
      <p:pic>
        <p:nvPicPr>
          <p:cNvPr id="97" name="Object 4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619288" y="4833183"/>
            <a:ext cx="2384772" cy="7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9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태그 기반 뉴스 추천 시스템 - Chrome 2023-12-18 12-11-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028700"/>
            <a:ext cx="15871825" cy="8531106"/>
          </a:xfrm>
          <a:prstGeom prst="rect">
            <a:avLst/>
          </a:prstGeom>
        </p:spPr>
      </p:pic>
      <p:pic>
        <p:nvPicPr>
          <p:cNvPr id="5" name="Object 3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000" y="288000"/>
            <a:ext cx="388167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776" y="9321228"/>
            <a:ext cx="2057624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93" y="1614066"/>
            <a:ext cx="8899017" cy="7057582"/>
            <a:chOff x="475893" y="1614066"/>
            <a:chExt cx="8899017" cy="7057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893" y="1614066"/>
              <a:ext cx="8899017" cy="7057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1004" y="5142857"/>
            <a:ext cx="7069934" cy="4885682"/>
            <a:chOff x="9821004" y="5142857"/>
            <a:chExt cx="7069934" cy="488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1004" y="5142857"/>
              <a:ext cx="7069934" cy="4885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1004" y="639070"/>
            <a:ext cx="7625861" cy="4312639"/>
            <a:chOff x="9821004" y="639070"/>
            <a:chExt cx="7625861" cy="43126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1004" y="639070"/>
              <a:ext cx="7625861" cy="43126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1999" y="287999"/>
            <a:ext cx="4089776" cy="1080000"/>
          </a:xfrm>
          <a:prstGeom prst="rect">
            <a:avLst/>
          </a:prstGeom>
        </p:spPr>
      </p:pic>
      <p:pic>
        <p:nvPicPr>
          <p:cNvPr id="15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540000">
            <a:off x="16515649" y="9254166"/>
            <a:ext cx="1213186" cy="4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3</Words>
  <Application>Microsoft Office PowerPoint</Application>
  <PresentationFormat>사용자 지정</PresentationFormat>
  <Paragraphs>3</Paragraphs>
  <Slides>10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sku</cp:lastModifiedBy>
  <cp:revision>49</cp:revision>
  <dcterms:created xsi:type="dcterms:W3CDTF">2023-12-12T15:18:09Z</dcterms:created>
  <dcterms:modified xsi:type="dcterms:W3CDTF">2023-12-18T06:57:53Z</dcterms:modified>
</cp:coreProperties>
</file>